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2" r:id="rId4"/>
    <p:sldId id="263" r:id="rId5"/>
    <p:sldId id="272" r:id="rId6"/>
    <p:sldId id="280" r:id="rId7"/>
    <p:sldId id="281" r:id="rId8"/>
    <p:sldId id="268" r:id="rId9"/>
    <p:sldId id="269" r:id="rId10"/>
    <p:sldId id="271" r:id="rId11"/>
    <p:sldId id="270" r:id="rId12"/>
    <p:sldId id="259" r:id="rId13"/>
    <p:sldId id="265" r:id="rId14"/>
    <p:sldId id="266" r:id="rId15"/>
    <p:sldId id="267" r:id="rId16"/>
    <p:sldId id="264" r:id="rId17"/>
    <p:sldId id="273" r:id="rId18"/>
    <p:sldId id="275" r:id="rId19"/>
    <p:sldId id="286" r:id="rId20"/>
    <p:sldId id="285" r:id="rId21"/>
    <p:sldId id="287" r:id="rId22"/>
    <p:sldId id="282" r:id="rId23"/>
    <p:sldId id="283" r:id="rId24"/>
    <p:sldId id="284" r:id="rId25"/>
    <p:sldId id="289" r:id="rId26"/>
    <p:sldId id="290" r:id="rId27"/>
    <p:sldId id="288" r:id="rId28"/>
    <p:sldId id="276" r:id="rId29"/>
    <p:sldId id="256" r:id="rId30"/>
    <p:sldId id="277"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7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23</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8</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14</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2A17D-4E28-45F6-8C8B-16A2067A2CF2}"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2A17D-4E28-45F6-8C8B-16A2067A2CF2}"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jpeg"/><Relationship Id="rId4" Type="http://schemas.microsoft.com/office/2007/relationships/hdphoto" Target="../media/hdphoto3.wdp"/><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my.opera.com/dialygovap/albums/showpic.dml?album=312134&amp;picture=459943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842537">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gridCol w="8486285"/>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6136" y="1070441"/>
            <a:ext cx="6319736" cy="2062103"/>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738664"/>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r>
              <a:rPr lang="en-GB" sz="3600" b="1" dirty="0" smtClean="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smtClean="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gridCol w="7660489"/>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gridCol w="3605669"/>
                <a:gridCol w="3198545"/>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r>
            </a:tbl>
          </a:graphicData>
        </a:graphic>
      </p:graphicFrame>
      <p:pic>
        <p:nvPicPr>
          <p:cNvPr id="5" name="Picture 4"/>
          <p:cNvPicPr/>
          <p:nvPr/>
        </p:nvPicPr>
        <p:blipFill>
          <a:blip r:embed="rId2"/>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9, 10: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gridCol w="1237857"/>
                <a:gridCol w="2284276"/>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gridCol w="2966468"/>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Linh</a:t>
            </a:r>
            <a:r>
              <a:rPr lang="en-US" sz="2400" b="1" dirty="0" smtClean="0">
                <a:solidFill>
                  <a:schemeClr val="tx1"/>
                </a:solidFill>
                <a:latin typeface="Times New Roman" panose="02020603050405020304" pitchFamily="18" charset="0"/>
                <a:cs typeface="Times New Roman" panose="02020603050405020304" pitchFamily="18" charset="0"/>
              </a:rPr>
              <a:t> - VN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Sĩ</a:t>
            </a:r>
            <a:r>
              <a:rPr lang="en-US" sz="2400" b="1" dirty="0" smtClean="0">
                <a:solidFill>
                  <a:schemeClr val="tx1"/>
                </a:solidFill>
                <a:latin typeface="Times New Roman" panose="02020603050405020304" pitchFamily="18" charset="0"/>
                <a:cs typeface="Times New Roman" panose="02020603050405020304" pitchFamily="18" charset="0"/>
              </a:rPr>
              <a:t> - NB</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a:t>
            </a:r>
            <a:r>
              <a:rPr lang="en-US" sz="2400" b="1" dirty="0" smtClean="0">
                <a:solidFill>
                  <a:schemeClr val="tx1"/>
                </a:solidFill>
                <a:latin typeface="Times New Roman" panose="02020603050405020304" pitchFamily="18" charset="0"/>
                <a:cs typeface="Times New Roman" panose="02020603050405020304" pitchFamily="18" charset="0"/>
              </a:rPr>
              <a:t> - TQ</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Everest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1866</Words>
  <Application>Microsoft Office PowerPoint</Application>
  <PresentationFormat>Widescreen</PresentationFormat>
  <Paragraphs>214</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.VnTime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55</cp:revision>
  <dcterms:created xsi:type="dcterms:W3CDTF">2021-07-25T03:44:16Z</dcterms:created>
  <dcterms:modified xsi:type="dcterms:W3CDTF">2021-08-10T04:15:23Z</dcterms:modified>
</cp:coreProperties>
</file>